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86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939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75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81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141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59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733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6017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641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99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793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232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1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672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208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53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025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dirty="0"/>
              <a:t>Building Healthy Relationships and Cooperation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sz="2000" b="1" dirty="0"/>
              <a:t>Between Denominational Leaders and National Ministry Leaders</a:t>
            </a:r>
          </a:p>
          <a:p>
            <a:r>
              <a:rPr sz="2000" b="1" dirty="0"/>
              <a:t>PEF – Pentecostal European Mission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Simple 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Strong churches produce strong missions</a:t>
            </a:r>
          </a:p>
          <a:p>
            <a:pPr lvl="1"/>
            <a:r>
              <a:rPr sz="2400" dirty="0"/>
              <a:t>Strong missions revitalize strong churches</a:t>
            </a:r>
          </a:p>
          <a:p>
            <a:pPr lvl="1"/>
            <a:r>
              <a:rPr sz="2400" dirty="0"/>
              <a:t>Denominational leaders and mission leaders are co-laborers</a:t>
            </a:r>
          </a:p>
          <a:p>
            <a:pPr lvl="1"/>
            <a:r>
              <a:rPr sz="2400" dirty="0"/>
              <a:t>Together we serve the </a:t>
            </a:r>
            <a:r>
              <a:rPr sz="2400" dirty="0" err="1"/>
              <a:t>Missio</a:t>
            </a:r>
            <a:r>
              <a:rPr sz="2400" dirty="0"/>
              <a:t> Dei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Missio</a:t>
            </a:r>
            <a:r>
              <a:rPr b="1" dirty="0"/>
              <a:t> Dei – The Mission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Mission originates in the Triune God</a:t>
            </a:r>
          </a:p>
          <a:p>
            <a:pPr lvl="1"/>
            <a:r>
              <a:rPr sz="2400" dirty="0"/>
              <a:t>The Father sends the Son (John 3:16)</a:t>
            </a:r>
          </a:p>
          <a:p>
            <a:pPr lvl="1"/>
            <a:r>
              <a:rPr sz="2400" dirty="0"/>
              <a:t>The Father and Son send the Spirit (John 14:26)</a:t>
            </a:r>
          </a:p>
          <a:p>
            <a:pPr lvl="1"/>
            <a:r>
              <a:rPr sz="2400" dirty="0"/>
              <a:t>Jesus sends the Church (John 20:21)</a:t>
            </a:r>
          </a:p>
          <a:p>
            <a:pPr lvl="1"/>
            <a:r>
              <a:rPr sz="2400" dirty="0"/>
              <a:t>We are stewards, not owners, of mission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The Church Exists for God’s 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Christopher J.H. Wright:</a:t>
            </a:r>
          </a:p>
          <a:p>
            <a:pPr lvl="1"/>
            <a:r>
              <a:rPr sz="2400" dirty="0"/>
              <a:t>“God does not have a mission for His Church;</a:t>
            </a:r>
          </a:p>
          <a:p>
            <a:pPr lvl="1"/>
            <a:r>
              <a:rPr sz="2400" dirty="0"/>
              <a:t>God has a Church for His mission.”</a:t>
            </a:r>
          </a:p>
          <a:p>
            <a:pPr lvl="1"/>
            <a:r>
              <a:rPr sz="2400" dirty="0"/>
              <a:t>Genesis 12 → Matthew 28</a:t>
            </a:r>
          </a:p>
          <a:p>
            <a:pPr lvl="1"/>
            <a:r>
              <a:rPr sz="2400" dirty="0"/>
              <a:t>The Bible reveals a missional God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Biblical Mission Defined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400" dirty="0"/>
              <a:t>Proclamation of the Gospel</a:t>
            </a:r>
          </a:p>
          <a:p>
            <a:pPr lvl="1"/>
            <a:r>
              <a:rPr sz="2400" dirty="0"/>
              <a:t>Making disciples of all nations (Matt. 28:18–20)</a:t>
            </a:r>
          </a:p>
          <a:p>
            <a:pPr lvl="1"/>
            <a:r>
              <a:rPr sz="2400" dirty="0"/>
              <a:t>Crossing cultural boundaries (Acts 1:8)</a:t>
            </a:r>
          </a:p>
          <a:p>
            <a:pPr lvl="1"/>
            <a:r>
              <a:rPr sz="2400" dirty="0"/>
              <a:t>Acts 13 – The church sends missionaries</a:t>
            </a:r>
          </a:p>
          <a:p>
            <a:pPr lvl="1"/>
            <a:r>
              <a:rPr sz="2400" dirty="0"/>
              <a:t>Steven Neill: “If everything is mission, nothing is mission.”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Case Study: APME Romania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006630" cy="3530600"/>
          </a:xfrm>
        </p:spPr>
        <p:txBody>
          <a:bodyPr>
            <a:noAutofit/>
          </a:bodyPr>
          <a:lstStyle/>
          <a:p>
            <a:r>
              <a:rPr sz="2400" dirty="0"/>
              <a:t>20 years of ministry</a:t>
            </a:r>
          </a:p>
          <a:p>
            <a:pPr lvl="1"/>
            <a:r>
              <a:rPr sz="2400" dirty="0"/>
              <a:t>11 years outside denomination</a:t>
            </a:r>
          </a:p>
          <a:p>
            <a:pPr lvl="1"/>
            <a:r>
              <a:rPr sz="2400" dirty="0"/>
              <a:t>9 years within Pentecostal Christian Church</a:t>
            </a:r>
            <a:endParaRPr lang="en-US" sz="2400" dirty="0"/>
          </a:p>
          <a:p>
            <a:pPr lvl="1"/>
            <a:r>
              <a:rPr lang="en-US" sz="2400" dirty="0"/>
              <a:t>90 long term missionaries. 27 counties. Over 60% in </a:t>
            </a:r>
            <a:r>
              <a:rPr lang="en-US" sz="2400" dirty="0" err="1"/>
              <a:t>muslim</a:t>
            </a:r>
            <a:r>
              <a:rPr lang="en-US" sz="2400" dirty="0"/>
              <a:t> context</a:t>
            </a:r>
            <a:endParaRPr sz="2400" dirty="0"/>
          </a:p>
          <a:p>
            <a:pPr lvl="1"/>
            <a:r>
              <a:rPr sz="2400" dirty="0"/>
              <a:t>Lesson: Partnership brings stability and longevity</a:t>
            </a:r>
          </a:p>
          <a:p>
            <a:pPr lvl="1"/>
            <a:r>
              <a:rPr sz="2400" dirty="0"/>
              <a:t>Trust requires transparency and humility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What Mission Agencies Can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Invite denominational leaders to events</a:t>
            </a:r>
            <a:endParaRPr lang="en-US" sz="2400" dirty="0"/>
          </a:p>
          <a:p>
            <a:r>
              <a:rPr sz="2400" dirty="0"/>
              <a:t>Provide annual ministry &amp; financial report</a:t>
            </a:r>
            <a:endParaRPr lang="en-US" sz="2400" dirty="0"/>
          </a:p>
          <a:p>
            <a:r>
              <a:rPr sz="2400" dirty="0"/>
              <a:t>Organize church-based commissioning services</a:t>
            </a:r>
            <a:endParaRPr lang="en-US" sz="2400" dirty="0"/>
          </a:p>
          <a:p>
            <a:r>
              <a:rPr sz="2400" dirty="0"/>
              <a:t>Request pastoral recommendations</a:t>
            </a:r>
            <a:endParaRPr lang="en-US" sz="2400" dirty="0"/>
          </a:p>
          <a:p>
            <a:r>
              <a:rPr sz="2400" dirty="0"/>
              <a:t>Establish advisory boards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Additional Agency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Send thank-you letters to supporting churches</a:t>
            </a:r>
            <a:endParaRPr lang="en-US" sz="2400" dirty="0"/>
          </a:p>
          <a:p>
            <a:r>
              <a:rPr sz="2400" dirty="0"/>
              <a:t>Invite leaders on short-term trips</a:t>
            </a:r>
            <a:endParaRPr lang="en-US" sz="2400" dirty="0"/>
          </a:p>
          <a:p>
            <a:r>
              <a:rPr sz="2400" dirty="0"/>
              <a:t>Practice patience and respect</a:t>
            </a:r>
            <a:endParaRPr lang="en-US" sz="2400" dirty="0"/>
          </a:p>
          <a:p>
            <a:r>
              <a:rPr sz="2400" dirty="0"/>
              <a:t>Engage in joint strategic planning</a:t>
            </a:r>
            <a:endParaRPr lang="en-US" sz="2400" dirty="0"/>
          </a:p>
          <a:p>
            <a:r>
              <a:rPr sz="2400" dirty="0"/>
              <a:t>Offer mission education for pastors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What Denominational Leaders Can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Make external mission a central priority</a:t>
            </a:r>
          </a:p>
          <a:p>
            <a:pPr lvl="1"/>
            <a:r>
              <a:rPr sz="2400" dirty="0"/>
              <a:t>Promote mission in national events</a:t>
            </a:r>
          </a:p>
          <a:p>
            <a:pPr lvl="1"/>
            <a:r>
              <a:rPr sz="2400" dirty="0"/>
              <a:t>Encourage pastors to host missionaries</a:t>
            </a:r>
          </a:p>
          <a:p>
            <a:pPr lvl="1"/>
            <a:r>
              <a:rPr sz="2400" dirty="0"/>
              <a:t>Stimulate regular prayer for mission</a:t>
            </a:r>
          </a:p>
          <a:p>
            <a:pPr lvl="1"/>
            <a:r>
              <a:rPr sz="2400" dirty="0"/>
              <a:t>Provide national representation for mission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Further Leadership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Participate in short-term mission trips</a:t>
            </a:r>
            <a:endParaRPr lang="en-US" sz="2400" dirty="0"/>
          </a:p>
          <a:p>
            <a:r>
              <a:rPr sz="2400" dirty="0"/>
              <a:t>Financially support mission nationally</a:t>
            </a:r>
            <a:endParaRPr lang="en-US" sz="2400" dirty="0"/>
          </a:p>
          <a:p>
            <a:r>
              <a:rPr sz="2400" dirty="0"/>
              <a:t>Develop national mission strategy</a:t>
            </a:r>
            <a:endParaRPr lang="en-US" sz="2400" dirty="0"/>
          </a:p>
          <a:p>
            <a:r>
              <a:rPr sz="2400" dirty="0"/>
              <a:t>Provide missionary care systems</a:t>
            </a:r>
            <a:endParaRPr lang="en-US" sz="2400" dirty="0"/>
          </a:p>
          <a:p>
            <a:r>
              <a:rPr sz="2400" dirty="0"/>
              <a:t>Integrate youth with global mission vision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82</TotalTime>
  <Words>335</Words>
  <Application>Microsoft Office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 Boardroom</vt:lpstr>
      <vt:lpstr>Building Healthy Relationships and Cooperation</vt:lpstr>
      <vt:lpstr>Missio Dei – The Mission of God</vt:lpstr>
      <vt:lpstr>The Church Exists for God’s Mission</vt:lpstr>
      <vt:lpstr>Biblical Mission Defined</vt:lpstr>
      <vt:lpstr>Case Study: APME Romania</vt:lpstr>
      <vt:lpstr>What Mission Agencies Can Do</vt:lpstr>
      <vt:lpstr>Additional Agency Responsibilities</vt:lpstr>
      <vt:lpstr>What Denominational Leaders Can Do</vt:lpstr>
      <vt:lpstr>Further Leadership Engagement</vt:lpstr>
      <vt:lpstr>Simple 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Ritisan Ghita</dc:creator>
  <cp:keywords/>
  <dc:description>generated using python-pptx</dc:description>
  <cp:lastModifiedBy>Gheorghe Ritisan</cp:lastModifiedBy>
  <cp:revision>3</cp:revision>
  <dcterms:created xsi:type="dcterms:W3CDTF">2013-01-27T09:14:16Z</dcterms:created>
  <dcterms:modified xsi:type="dcterms:W3CDTF">2026-03-03T15:55:01Z</dcterms:modified>
  <cp:category/>
</cp:coreProperties>
</file>