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24384000" cy="13716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219320" y="3543480"/>
            <a:ext cx="21945240" cy="4266720"/>
          </a:xfrm>
          <a:prstGeom prst="rect">
            <a:avLst/>
          </a:prstGeom>
        </p:spPr>
        <p:txBody>
          <a:bodyPr lIns="0" rIns="0" tIns="0" bIns="0" anchor="ctr">
            <a:noAutofit/>
          </a:bodyPr>
          <a:p>
            <a:endParaRPr b="0" lang="fr-FR" sz="4400" spc="-1" strike="noStrike">
              <a:solidFill>
                <a:srgbClr val="000000"/>
              </a:solidFill>
              <a:latin typeface="Canela Text Regular"/>
            </a:endParaRPr>
          </a:p>
        </p:txBody>
      </p:sp>
      <p:sp>
        <p:nvSpPr>
          <p:cNvPr id="26" name="PlaceHolder 2"/>
          <p:cNvSpPr>
            <a:spLocks noGrp="1"/>
          </p:cNvSpPr>
          <p:nvPr>
            <p:ph type="body"/>
          </p:nvPr>
        </p:nvSpPr>
        <p:spPr>
          <a:xfrm>
            <a:off x="1219320" y="11986200"/>
            <a:ext cx="2194524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
        <p:nvSpPr>
          <p:cNvPr id="27" name="PlaceHolder 3"/>
          <p:cNvSpPr>
            <a:spLocks noGrp="1"/>
          </p:cNvSpPr>
          <p:nvPr>
            <p:ph type="body"/>
          </p:nvPr>
        </p:nvSpPr>
        <p:spPr>
          <a:xfrm>
            <a:off x="1219320" y="12302640"/>
            <a:ext cx="2194524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219320" y="3543480"/>
            <a:ext cx="21945240" cy="4266720"/>
          </a:xfrm>
          <a:prstGeom prst="rect">
            <a:avLst/>
          </a:prstGeom>
        </p:spPr>
        <p:txBody>
          <a:bodyPr lIns="0" rIns="0" tIns="0" bIns="0" anchor="ctr">
            <a:noAutofit/>
          </a:bodyPr>
          <a:p>
            <a:endParaRPr b="0" lang="fr-FR" sz="4400" spc="-1" strike="noStrike">
              <a:solidFill>
                <a:srgbClr val="000000"/>
              </a:solidFill>
              <a:latin typeface="Canela Text Regular"/>
            </a:endParaRPr>
          </a:p>
        </p:txBody>
      </p:sp>
      <p:sp>
        <p:nvSpPr>
          <p:cNvPr id="29" name="PlaceHolder 2"/>
          <p:cNvSpPr>
            <a:spLocks noGrp="1"/>
          </p:cNvSpPr>
          <p:nvPr>
            <p:ph type="body"/>
          </p:nvPr>
        </p:nvSpPr>
        <p:spPr>
          <a:xfrm>
            <a:off x="1219320" y="11986200"/>
            <a:ext cx="1070892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
        <p:nvSpPr>
          <p:cNvPr id="30" name="PlaceHolder 3"/>
          <p:cNvSpPr>
            <a:spLocks noGrp="1"/>
          </p:cNvSpPr>
          <p:nvPr>
            <p:ph type="body"/>
          </p:nvPr>
        </p:nvSpPr>
        <p:spPr>
          <a:xfrm>
            <a:off x="12463920" y="11986200"/>
            <a:ext cx="1070892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
        <p:nvSpPr>
          <p:cNvPr id="31" name="PlaceHolder 4"/>
          <p:cNvSpPr>
            <a:spLocks noGrp="1"/>
          </p:cNvSpPr>
          <p:nvPr>
            <p:ph type="body"/>
          </p:nvPr>
        </p:nvSpPr>
        <p:spPr>
          <a:xfrm>
            <a:off x="1219320" y="12302640"/>
            <a:ext cx="1070892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
        <p:nvSpPr>
          <p:cNvPr id="32" name="PlaceHolder 5"/>
          <p:cNvSpPr>
            <a:spLocks noGrp="1"/>
          </p:cNvSpPr>
          <p:nvPr>
            <p:ph type="body"/>
          </p:nvPr>
        </p:nvSpPr>
        <p:spPr>
          <a:xfrm>
            <a:off x="12463920" y="12302640"/>
            <a:ext cx="1070892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219320" y="3543480"/>
            <a:ext cx="21945240" cy="4266720"/>
          </a:xfrm>
          <a:prstGeom prst="rect">
            <a:avLst/>
          </a:prstGeom>
        </p:spPr>
        <p:txBody>
          <a:bodyPr lIns="0" rIns="0" tIns="0" bIns="0" anchor="ctr">
            <a:noAutofit/>
          </a:bodyPr>
          <a:p>
            <a:endParaRPr b="0" lang="fr-FR" sz="4400" spc="-1" strike="noStrike">
              <a:solidFill>
                <a:srgbClr val="000000"/>
              </a:solidFill>
              <a:latin typeface="Canela Text Regular"/>
            </a:endParaRPr>
          </a:p>
        </p:txBody>
      </p:sp>
      <p:sp>
        <p:nvSpPr>
          <p:cNvPr id="34" name="PlaceHolder 2"/>
          <p:cNvSpPr>
            <a:spLocks noGrp="1"/>
          </p:cNvSpPr>
          <p:nvPr>
            <p:ph type="body"/>
          </p:nvPr>
        </p:nvSpPr>
        <p:spPr>
          <a:xfrm>
            <a:off x="1219320" y="11986200"/>
            <a:ext cx="7066080" cy="288720"/>
          </a:xfrm>
          <a:prstGeom prst="rect">
            <a:avLst/>
          </a:prstGeom>
        </p:spPr>
        <p:txBody>
          <a:bodyPr lIns="0" rIns="0" tIns="0" bIns="0">
            <a:normAutofit fontScale="9000"/>
          </a:bodyPr>
          <a:p>
            <a:endParaRPr b="0" lang="fr-FR" sz="4400" spc="-1" strike="noStrike">
              <a:solidFill>
                <a:srgbClr val="000000"/>
              </a:solidFill>
              <a:latin typeface="Canela Text Regular"/>
            </a:endParaRPr>
          </a:p>
        </p:txBody>
      </p:sp>
      <p:sp>
        <p:nvSpPr>
          <p:cNvPr id="35" name="PlaceHolder 3"/>
          <p:cNvSpPr>
            <a:spLocks noGrp="1"/>
          </p:cNvSpPr>
          <p:nvPr>
            <p:ph type="body"/>
          </p:nvPr>
        </p:nvSpPr>
        <p:spPr>
          <a:xfrm>
            <a:off x="8638920" y="11986200"/>
            <a:ext cx="7066080" cy="288720"/>
          </a:xfrm>
          <a:prstGeom prst="rect">
            <a:avLst/>
          </a:prstGeom>
        </p:spPr>
        <p:txBody>
          <a:bodyPr lIns="0" rIns="0" tIns="0" bIns="0">
            <a:normAutofit fontScale="9000"/>
          </a:bodyPr>
          <a:p>
            <a:endParaRPr b="0" lang="fr-FR" sz="4400" spc="-1" strike="noStrike">
              <a:solidFill>
                <a:srgbClr val="000000"/>
              </a:solidFill>
              <a:latin typeface="Canela Text Regular"/>
            </a:endParaRPr>
          </a:p>
        </p:txBody>
      </p:sp>
      <p:sp>
        <p:nvSpPr>
          <p:cNvPr id="36" name="PlaceHolder 4"/>
          <p:cNvSpPr>
            <a:spLocks noGrp="1"/>
          </p:cNvSpPr>
          <p:nvPr>
            <p:ph type="body"/>
          </p:nvPr>
        </p:nvSpPr>
        <p:spPr>
          <a:xfrm>
            <a:off x="16058880" y="11986200"/>
            <a:ext cx="7066080" cy="288720"/>
          </a:xfrm>
          <a:prstGeom prst="rect">
            <a:avLst/>
          </a:prstGeom>
        </p:spPr>
        <p:txBody>
          <a:bodyPr lIns="0" rIns="0" tIns="0" bIns="0">
            <a:normAutofit fontScale="9000"/>
          </a:bodyPr>
          <a:p>
            <a:endParaRPr b="0" lang="fr-FR" sz="4400" spc="-1" strike="noStrike">
              <a:solidFill>
                <a:srgbClr val="000000"/>
              </a:solidFill>
              <a:latin typeface="Canela Text Regular"/>
            </a:endParaRPr>
          </a:p>
        </p:txBody>
      </p:sp>
      <p:sp>
        <p:nvSpPr>
          <p:cNvPr id="37" name="PlaceHolder 5"/>
          <p:cNvSpPr>
            <a:spLocks noGrp="1"/>
          </p:cNvSpPr>
          <p:nvPr>
            <p:ph type="body"/>
          </p:nvPr>
        </p:nvSpPr>
        <p:spPr>
          <a:xfrm>
            <a:off x="1219320" y="12302640"/>
            <a:ext cx="7066080" cy="288720"/>
          </a:xfrm>
          <a:prstGeom prst="rect">
            <a:avLst/>
          </a:prstGeom>
        </p:spPr>
        <p:txBody>
          <a:bodyPr lIns="0" rIns="0" tIns="0" bIns="0">
            <a:normAutofit fontScale="9000"/>
          </a:bodyPr>
          <a:p>
            <a:endParaRPr b="0" lang="fr-FR" sz="4400" spc="-1" strike="noStrike">
              <a:solidFill>
                <a:srgbClr val="000000"/>
              </a:solidFill>
              <a:latin typeface="Canela Text Regular"/>
            </a:endParaRPr>
          </a:p>
        </p:txBody>
      </p:sp>
      <p:sp>
        <p:nvSpPr>
          <p:cNvPr id="38" name="PlaceHolder 6"/>
          <p:cNvSpPr>
            <a:spLocks noGrp="1"/>
          </p:cNvSpPr>
          <p:nvPr>
            <p:ph type="body"/>
          </p:nvPr>
        </p:nvSpPr>
        <p:spPr>
          <a:xfrm>
            <a:off x="8638920" y="12302640"/>
            <a:ext cx="7066080" cy="288720"/>
          </a:xfrm>
          <a:prstGeom prst="rect">
            <a:avLst/>
          </a:prstGeom>
        </p:spPr>
        <p:txBody>
          <a:bodyPr lIns="0" rIns="0" tIns="0" bIns="0">
            <a:normAutofit fontScale="9000"/>
          </a:bodyPr>
          <a:p>
            <a:endParaRPr b="0" lang="fr-FR" sz="4400" spc="-1" strike="noStrike">
              <a:solidFill>
                <a:srgbClr val="000000"/>
              </a:solidFill>
              <a:latin typeface="Canela Text Regular"/>
            </a:endParaRPr>
          </a:p>
        </p:txBody>
      </p:sp>
      <p:sp>
        <p:nvSpPr>
          <p:cNvPr id="39" name="PlaceHolder 7"/>
          <p:cNvSpPr>
            <a:spLocks noGrp="1"/>
          </p:cNvSpPr>
          <p:nvPr>
            <p:ph type="body"/>
          </p:nvPr>
        </p:nvSpPr>
        <p:spPr>
          <a:xfrm>
            <a:off x="16058880" y="12302640"/>
            <a:ext cx="7066080" cy="288720"/>
          </a:xfrm>
          <a:prstGeom prst="rect">
            <a:avLst/>
          </a:prstGeom>
        </p:spPr>
        <p:txBody>
          <a:bodyPr lIns="0" rIns="0" tIns="0" bIns="0">
            <a:normAutofit fontScale="9000"/>
          </a:bodyPr>
          <a:p>
            <a:endParaRPr b="0" lang="fr-FR" sz="4400" spc="-1" strike="noStrike">
              <a:solidFill>
                <a:srgbClr val="000000"/>
              </a:solidFill>
              <a:latin typeface="Canela Text Regular"/>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1219320" y="3543480"/>
            <a:ext cx="21945240" cy="4266720"/>
          </a:xfrm>
          <a:prstGeom prst="rect">
            <a:avLst/>
          </a:prstGeom>
        </p:spPr>
        <p:txBody>
          <a:bodyPr lIns="0" rIns="0" tIns="0" bIns="0" anchor="ctr">
            <a:noAutofit/>
          </a:bodyPr>
          <a:p>
            <a:endParaRPr b="0" lang="fr-FR" sz="4400" spc="-1" strike="noStrike">
              <a:solidFill>
                <a:srgbClr val="000000"/>
              </a:solidFill>
              <a:latin typeface="Canela Text Regular"/>
            </a:endParaRPr>
          </a:p>
        </p:txBody>
      </p:sp>
      <p:sp>
        <p:nvSpPr>
          <p:cNvPr id="5" name="PlaceHolder 2"/>
          <p:cNvSpPr>
            <a:spLocks noGrp="1"/>
          </p:cNvSpPr>
          <p:nvPr>
            <p:ph type="subTitle"/>
          </p:nvPr>
        </p:nvSpPr>
        <p:spPr>
          <a:xfrm>
            <a:off x="1219320" y="11986200"/>
            <a:ext cx="21945240" cy="6055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219320" y="3543480"/>
            <a:ext cx="21945240" cy="4266720"/>
          </a:xfrm>
          <a:prstGeom prst="rect">
            <a:avLst/>
          </a:prstGeom>
        </p:spPr>
        <p:txBody>
          <a:bodyPr lIns="0" rIns="0" tIns="0" bIns="0" anchor="ctr">
            <a:noAutofit/>
          </a:bodyPr>
          <a:p>
            <a:endParaRPr b="0" lang="fr-FR" sz="4400" spc="-1" strike="noStrike">
              <a:solidFill>
                <a:srgbClr val="000000"/>
              </a:solidFill>
              <a:latin typeface="Canela Text Regular"/>
            </a:endParaRPr>
          </a:p>
        </p:txBody>
      </p:sp>
      <p:sp>
        <p:nvSpPr>
          <p:cNvPr id="7" name="PlaceHolder 2"/>
          <p:cNvSpPr>
            <a:spLocks noGrp="1"/>
          </p:cNvSpPr>
          <p:nvPr>
            <p:ph type="body"/>
          </p:nvPr>
        </p:nvSpPr>
        <p:spPr>
          <a:xfrm>
            <a:off x="1219320" y="11986200"/>
            <a:ext cx="21945240" cy="605520"/>
          </a:xfrm>
          <a:prstGeom prst="rect">
            <a:avLst/>
          </a:prstGeom>
        </p:spPr>
        <p:txBody>
          <a:bodyPr lIns="0" rIns="0" tIns="0" bIns="0">
            <a:normAutofit fontScale="84000"/>
          </a:bodyPr>
          <a:p>
            <a:endParaRPr b="0" lang="fr-FR" sz="4400" spc="-1" strike="noStrike">
              <a:solidFill>
                <a:srgbClr val="000000"/>
              </a:solidFill>
              <a:latin typeface="Canela Text Regular"/>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219320" y="3543480"/>
            <a:ext cx="21945240" cy="4266720"/>
          </a:xfrm>
          <a:prstGeom prst="rect">
            <a:avLst/>
          </a:prstGeom>
        </p:spPr>
        <p:txBody>
          <a:bodyPr lIns="0" rIns="0" tIns="0" bIns="0" anchor="ctr">
            <a:noAutofit/>
          </a:bodyPr>
          <a:p>
            <a:endParaRPr b="0" lang="fr-FR" sz="4400" spc="-1" strike="noStrike">
              <a:solidFill>
                <a:srgbClr val="000000"/>
              </a:solidFill>
              <a:latin typeface="Canela Text Regular"/>
            </a:endParaRPr>
          </a:p>
        </p:txBody>
      </p:sp>
      <p:sp>
        <p:nvSpPr>
          <p:cNvPr id="9" name="PlaceHolder 2"/>
          <p:cNvSpPr>
            <a:spLocks noGrp="1"/>
          </p:cNvSpPr>
          <p:nvPr>
            <p:ph type="body"/>
          </p:nvPr>
        </p:nvSpPr>
        <p:spPr>
          <a:xfrm>
            <a:off x="1219320" y="11986200"/>
            <a:ext cx="10708920" cy="605520"/>
          </a:xfrm>
          <a:prstGeom prst="rect">
            <a:avLst/>
          </a:prstGeom>
        </p:spPr>
        <p:txBody>
          <a:bodyPr lIns="0" rIns="0" tIns="0" bIns="0">
            <a:normAutofit fontScale="84000"/>
          </a:bodyPr>
          <a:p>
            <a:endParaRPr b="0" lang="fr-FR" sz="4400" spc="-1" strike="noStrike">
              <a:solidFill>
                <a:srgbClr val="000000"/>
              </a:solidFill>
              <a:latin typeface="Canela Text Regular"/>
            </a:endParaRPr>
          </a:p>
        </p:txBody>
      </p:sp>
      <p:sp>
        <p:nvSpPr>
          <p:cNvPr id="10" name="PlaceHolder 3"/>
          <p:cNvSpPr>
            <a:spLocks noGrp="1"/>
          </p:cNvSpPr>
          <p:nvPr>
            <p:ph type="body"/>
          </p:nvPr>
        </p:nvSpPr>
        <p:spPr>
          <a:xfrm>
            <a:off x="12463920" y="11986200"/>
            <a:ext cx="10708920" cy="605520"/>
          </a:xfrm>
          <a:prstGeom prst="rect">
            <a:avLst/>
          </a:prstGeom>
        </p:spPr>
        <p:txBody>
          <a:bodyPr lIns="0" rIns="0" tIns="0" bIns="0">
            <a:normAutofit fontScale="84000"/>
          </a:bodyPr>
          <a:p>
            <a:endParaRPr b="0" lang="fr-FR" sz="4400" spc="-1" strike="noStrike">
              <a:solidFill>
                <a:srgbClr val="000000"/>
              </a:solidFill>
              <a:latin typeface="Canela Text Regular"/>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1219320" y="3543480"/>
            <a:ext cx="21945240" cy="4266720"/>
          </a:xfrm>
          <a:prstGeom prst="rect">
            <a:avLst/>
          </a:prstGeom>
        </p:spPr>
        <p:txBody>
          <a:bodyPr lIns="0" rIns="0" tIns="0" bIns="0" anchor="ctr">
            <a:noAutofit/>
          </a:bodyPr>
          <a:p>
            <a:endParaRPr b="0" lang="fr-FR" sz="4400" spc="-1" strike="noStrike">
              <a:solidFill>
                <a:srgbClr val="000000"/>
              </a:solidFill>
              <a:latin typeface="Canela Text Regula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1219320" y="3543480"/>
            <a:ext cx="21945240" cy="19779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219320" y="3543480"/>
            <a:ext cx="21945240" cy="4266720"/>
          </a:xfrm>
          <a:prstGeom prst="rect">
            <a:avLst/>
          </a:prstGeom>
        </p:spPr>
        <p:txBody>
          <a:bodyPr lIns="0" rIns="0" tIns="0" bIns="0" anchor="ctr">
            <a:noAutofit/>
          </a:bodyPr>
          <a:p>
            <a:endParaRPr b="0" lang="fr-FR" sz="4400" spc="-1" strike="noStrike">
              <a:solidFill>
                <a:srgbClr val="000000"/>
              </a:solidFill>
              <a:latin typeface="Canela Text Regular"/>
            </a:endParaRPr>
          </a:p>
        </p:txBody>
      </p:sp>
      <p:sp>
        <p:nvSpPr>
          <p:cNvPr id="14" name="PlaceHolder 2"/>
          <p:cNvSpPr>
            <a:spLocks noGrp="1"/>
          </p:cNvSpPr>
          <p:nvPr>
            <p:ph type="body"/>
          </p:nvPr>
        </p:nvSpPr>
        <p:spPr>
          <a:xfrm>
            <a:off x="1219320" y="11986200"/>
            <a:ext cx="1070892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
        <p:nvSpPr>
          <p:cNvPr id="15" name="PlaceHolder 3"/>
          <p:cNvSpPr>
            <a:spLocks noGrp="1"/>
          </p:cNvSpPr>
          <p:nvPr>
            <p:ph type="body"/>
          </p:nvPr>
        </p:nvSpPr>
        <p:spPr>
          <a:xfrm>
            <a:off x="12463920" y="11986200"/>
            <a:ext cx="10708920" cy="605520"/>
          </a:xfrm>
          <a:prstGeom prst="rect">
            <a:avLst/>
          </a:prstGeom>
        </p:spPr>
        <p:txBody>
          <a:bodyPr lIns="0" rIns="0" tIns="0" bIns="0">
            <a:normAutofit fontScale="84000"/>
          </a:bodyPr>
          <a:p>
            <a:endParaRPr b="0" lang="fr-FR" sz="4400" spc="-1" strike="noStrike">
              <a:solidFill>
                <a:srgbClr val="000000"/>
              </a:solidFill>
              <a:latin typeface="Canela Text Regular"/>
            </a:endParaRPr>
          </a:p>
        </p:txBody>
      </p:sp>
      <p:sp>
        <p:nvSpPr>
          <p:cNvPr id="16" name="PlaceHolder 4"/>
          <p:cNvSpPr>
            <a:spLocks noGrp="1"/>
          </p:cNvSpPr>
          <p:nvPr>
            <p:ph type="body"/>
          </p:nvPr>
        </p:nvSpPr>
        <p:spPr>
          <a:xfrm>
            <a:off x="1219320" y="12302640"/>
            <a:ext cx="1070892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219320" y="3543480"/>
            <a:ext cx="21945240" cy="4266720"/>
          </a:xfrm>
          <a:prstGeom prst="rect">
            <a:avLst/>
          </a:prstGeom>
        </p:spPr>
        <p:txBody>
          <a:bodyPr lIns="0" rIns="0" tIns="0" bIns="0" anchor="ctr">
            <a:noAutofit/>
          </a:bodyPr>
          <a:p>
            <a:endParaRPr b="0" lang="fr-FR" sz="4400" spc="-1" strike="noStrike">
              <a:solidFill>
                <a:srgbClr val="000000"/>
              </a:solidFill>
              <a:latin typeface="Canela Text Regular"/>
            </a:endParaRPr>
          </a:p>
        </p:txBody>
      </p:sp>
      <p:sp>
        <p:nvSpPr>
          <p:cNvPr id="18" name="PlaceHolder 2"/>
          <p:cNvSpPr>
            <a:spLocks noGrp="1"/>
          </p:cNvSpPr>
          <p:nvPr>
            <p:ph type="body"/>
          </p:nvPr>
        </p:nvSpPr>
        <p:spPr>
          <a:xfrm>
            <a:off x="1219320" y="11986200"/>
            <a:ext cx="10708920" cy="605520"/>
          </a:xfrm>
          <a:prstGeom prst="rect">
            <a:avLst/>
          </a:prstGeom>
        </p:spPr>
        <p:txBody>
          <a:bodyPr lIns="0" rIns="0" tIns="0" bIns="0">
            <a:normAutofit fontScale="84000"/>
          </a:bodyPr>
          <a:p>
            <a:endParaRPr b="0" lang="fr-FR" sz="4400" spc="-1" strike="noStrike">
              <a:solidFill>
                <a:srgbClr val="000000"/>
              </a:solidFill>
              <a:latin typeface="Canela Text Regular"/>
            </a:endParaRPr>
          </a:p>
        </p:txBody>
      </p:sp>
      <p:sp>
        <p:nvSpPr>
          <p:cNvPr id="19" name="PlaceHolder 3"/>
          <p:cNvSpPr>
            <a:spLocks noGrp="1"/>
          </p:cNvSpPr>
          <p:nvPr>
            <p:ph type="body"/>
          </p:nvPr>
        </p:nvSpPr>
        <p:spPr>
          <a:xfrm>
            <a:off x="12463920" y="11986200"/>
            <a:ext cx="1070892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
        <p:nvSpPr>
          <p:cNvPr id="20" name="PlaceHolder 4"/>
          <p:cNvSpPr>
            <a:spLocks noGrp="1"/>
          </p:cNvSpPr>
          <p:nvPr>
            <p:ph type="body"/>
          </p:nvPr>
        </p:nvSpPr>
        <p:spPr>
          <a:xfrm>
            <a:off x="12463920" y="12302640"/>
            <a:ext cx="1070892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219320" y="3543480"/>
            <a:ext cx="21945240" cy="4266720"/>
          </a:xfrm>
          <a:prstGeom prst="rect">
            <a:avLst/>
          </a:prstGeom>
        </p:spPr>
        <p:txBody>
          <a:bodyPr lIns="0" rIns="0" tIns="0" bIns="0" anchor="ctr">
            <a:noAutofit/>
          </a:bodyPr>
          <a:p>
            <a:endParaRPr b="0" lang="fr-FR" sz="4400" spc="-1" strike="noStrike">
              <a:solidFill>
                <a:srgbClr val="000000"/>
              </a:solidFill>
              <a:latin typeface="Canela Text Regular"/>
            </a:endParaRPr>
          </a:p>
        </p:txBody>
      </p:sp>
      <p:sp>
        <p:nvSpPr>
          <p:cNvPr id="22" name="PlaceHolder 2"/>
          <p:cNvSpPr>
            <a:spLocks noGrp="1"/>
          </p:cNvSpPr>
          <p:nvPr>
            <p:ph type="body"/>
          </p:nvPr>
        </p:nvSpPr>
        <p:spPr>
          <a:xfrm>
            <a:off x="1219320" y="11986200"/>
            <a:ext cx="1070892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
        <p:nvSpPr>
          <p:cNvPr id="23" name="PlaceHolder 3"/>
          <p:cNvSpPr>
            <a:spLocks noGrp="1"/>
          </p:cNvSpPr>
          <p:nvPr>
            <p:ph type="body"/>
          </p:nvPr>
        </p:nvSpPr>
        <p:spPr>
          <a:xfrm>
            <a:off x="12463920" y="11986200"/>
            <a:ext cx="1070892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
        <p:nvSpPr>
          <p:cNvPr id="24" name="PlaceHolder 4"/>
          <p:cNvSpPr>
            <a:spLocks noGrp="1"/>
          </p:cNvSpPr>
          <p:nvPr>
            <p:ph type="body"/>
          </p:nvPr>
        </p:nvSpPr>
        <p:spPr>
          <a:xfrm>
            <a:off x="1219320" y="12302640"/>
            <a:ext cx="21945240" cy="288720"/>
          </a:xfrm>
          <a:prstGeom prst="rect">
            <a:avLst/>
          </a:prstGeom>
        </p:spPr>
        <p:txBody>
          <a:bodyPr lIns="0" rIns="0" tIns="0" bIns="0">
            <a:normAutofit fontScale="27000"/>
          </a:bodyPr>
          <a:p>
            <a:endParaRPr b="0" lang="fr-FR" sz="4400" spc="-1" strike="noStrike">
              <a:solidFill>
                <a:srgbClr val="000000"/>
              </a:solidFill>
              <a:latin typeface="Canela Text Regular"/>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1219320" y="11986200"/>
            <a:ext cx="21945240" cy="605520"/>
          </a:xfrm>
          <a:prstGeom prst="rect">
            <a:avLst/>
          </a:prstGeom>
        </p:spPr>
        <p:txBody>
          <a:bodyPr lIns="50760" rIns="50760" tIns="50760" bIns="50760">
            <a:noAutofit/>
          </a:bodyPr>
          <a:p>
            <a:pPr algn="ctr">
              <a:lnSpc>
                <a:spcPct val="100000"/>
              </a:lnSpc>
              <a:tabLst>
                <a:tab algn="l" pos="0"/>
              </a:tabLst>
            </a:pPr>
            <a:r>
              <a:rPr b="0" lang="fr-FR" sz="3000" spc="-29" strike="noStrike">
                <a:solidFill>
                  <a:srgbClr val="000000"/>
                </a:solidFill>
                <a:latin typeface="Graphik Medium"/>
                <a:ea typeface="Graphik Medium"/>
              </a:rPr>
              <a:t>Skapare och datum</a:t>
            </a:r>
            <a:endParaRPr b="0" lang="fr-FR" sz="3000" spc="-1" strike="noStrike">
              <a:solidFill>
                <a:srgbClr val="000000"/>
              </a:solidFill>
              <a:latin typeface="Canela Text Regular"/>
            </a:endParaRPr>
          </a:p>
        </p:txBody>
      </p:sp>
      <p:sp>
        <p:nvSpPr>
          <p:cNvPr id="1" name="PlaceHolder 2"/>
          <p:cNvSpPr>
            <a:spLocks noGrp="1"/>
          </p:cNvSpPr>
          <p:nvPr>
            <p:ph type="title"/>
          </p:nvPr>
        </p:nvSpPr>
        <p:spPr>
          <a:xfrm>
            <a:off x="1219320" y="3543480"/>
            <a:ext cx="21945240" cy="4266720"/>
          </a:xfrm>
          <a:prstGeom prst="rect">
            <a:avLst/>
          </a:prstGeom>
        </p:spPr>
        <p:txBody>
          <a:bodyPr lIns="50760" rIns="50760" tIns="50760" bIns="50760" anchor="b">
            <a:noAutofit/>
          </a:bodyPr>
          <a:p>
            <a:pPr algn="ctr">
              <a:lnSpc>
                <a:spcPct val="80000"/>
              </a:lnSpc>
              <a:tabLst>
                <a:tab algn="l" pos="0"/>
              </a:tabLst>
            </a:pPr>
            <a:r>
              <a:rPr b="0" lang="fr-FR" sz="12800" spc="-128" strike="noStrike">
                <a:solidFill>
                  <a:srgbClr val="000000"/>
                </a:solidFill>
                <a:latin typeface="Canela Bold"/>
                <a:ea typeface="Canela Bold"/>
              </a:rPr>
              <a:t>Present­ations­titel</a:t>
            </a:r>
            <a:endParaRPr b="0" lang="fr-FR" sz="12800" spc="-1" strike="noStrike">
              <a:solidFill>
                <a:srgbClr val="000000"/>
              </a:solidFill>
              <a:latin typeface="Canela Text Regular"/>
            </a:endParaRPr>
          </a:p>
        </p:txBody>
      </p:sp>
      <p:sp>
        <p:nvSpPr>
          <p:cNvPr id="2" name="PlaceHolder 3"/>
          <p:cNvSpPr>
            <a:spLocks noGrp="1"/>
          </p:cNvSpPr>
          <p:nvPr>
            <p:ph type="body"/>
          </p:nvPr>
        </p:nvSpPr>
        <p:spPr>
          <a:xfrm>
            <a:off x="1219320" y="7567560"/>
            <a:ext cx="21945240" cy="2250360"/>
          </a:xfrm>
          <a:prstGeom prst="rect">
            <a:avLst/>
          </a:prstGeom>
        </p:spPr>
        <p:txBody>
          <a:bodyPr lIns="50760" rIns="50760" tIns="50760" bIns="50760">
            <a:noAutofit/>
          </a:bodyPr>
          <a:p>
            <a:pPr algn="ctr">
              <a:lnSpc>
                <a:spcPct val="100000"/>
              </a:lnSpc>
              <a:tabLst>
                <a:tab algn="l" pos="0"/>
              </a:tabLst>
            </a:pPr>
            <a:r>
              <a:rPr b="0" lang="fr-FR" sz="6000" spc="-60" strike="noStrike">
                <a:solidFill>
                  <a:srgbClr val="000000"/>
                </a:solidFill>
                <a:latin typeface="Graphik Semibold"/>
                <a:ea typeface="Graphik Semibold"/>
              </a:rPr>
              <a:t>Presentations­undertitel</a:t>
            </a:r>
            <a:endParaRPr b="0" lang="fr-FR" sz="6000" spc="-1" strike="noStrike">
              <a:solidFill>
                <a:srgbClr val="000000"/>
              </a:solidFill>
              <a:latin typeface="Canela Text Regular"/>
            </a:endParaRPr>
          </a:p>
          <a:p>
            <a:pPr algn="ctr">
              <a:lnSpc>
                <a:spcPct val="100000"/>
              </a:lnSpc>
              <a:tabLst>
                <a:tab algn="l" pos="0"/>
              </a:tabLst>
            </a:pPr>
            <a:endParaRPr b="0" lang="fr-FR" sz="6000" spc="-1" strike="noStrike">
              <a:solidFill>
                <a:srgbClr val="000000"/>
              </a:solidFill>
              <a:latin typeface="Canela Text Regular"/>
            </a:endParaRPr>
          </a:p>
          <a:p>
            <a:pPr algn="ctr">
              <a:lnSpc>
                <a:spcPct val="100000"/>
              </a:lnSpc>
              <a:tabLst>
                <a:tab algn="l" pos="0"/>
              </a:tabLst>
            </a:pPr>
            <a:endParaRPr b="0" lang="fr-FR" sz="6000" spc="-1" strike="noStrike">
              <a:solidFill>
                <a:srgbClr val="000000"/>
              </a:solidFill>
              <a:latin typeface="Canela Text Regular"/>
            </a:endParaRPr>
          </a:p>
          <a:p>
            <a:pPr algn="ctr">
              <a:lnSpc>
                <a:spcPct val="100000"/>
              </a:lnSpc>
              <a:tabLst>
                <a:tab algn="l" pos="0"/>
              </a:tabLst>
            </a:pPr>
            <a:endParaRPr b="0" lang="fr-FR" sz="6000" spc="-1" strike="noStrike">
              <a:solidFill>
                <a:srgbClr val="000000"/>
              </a:solidFill>
              <a:latin typeface="Canela Text Regular"/>
            </a:endParaRPr>
          </a:p>
          <a:p>
            <a:pPr algn="ctr">
              <a:lnSpc>
                <a:spcPct val="100000"/>
              </a:lnSpc>
              <a:tabLst>
                <a:tab algn="l" pos="0"/>
              </a:tabLst>
            </a:pPr>
            <a:endParaRPr b="0" lang="fr-FR" sz="6000" spc="-1" strike="noStrike">
              <a:solidFill>
                <a:srgbClr val="000000"/>
              </a:solidFill>
              <a:latin typeface="Canela Text Regular"/>
            </a:endParaRPr>
          </a:p>
        </p:txBody>
      </p:sp>
      <p:sp>
        <p:nvSpPr>
          <p:cNvPr id="3" name="PlaceHolder 4"/>
          <p:cNvSpPr>
            <a:spLocks noGrp="1"/>
          </p:cNvSpPr>
          <p:nvPr>
            <p:ph type="sldNum"/>
          </p:nvPr>
        </p:nvSpPr>
        <p:spPr>
          <a:xfrm>
            <a:off x="12001320" y="12700080"/>
            <a:ext cx="388440" cy="428760"/>
          </a:xfrm>
          <a:prstGeom prst="rect">
            <a:avLst/>
          </a:prstGeom>
        </p:spPr>
        <p:txBody>
          <a:bodyPr lIns="50760" rIns="50760" tIns="50760" bIns="50760" anchor="b">
            <a:noAutofit/>
          </a:bodyPr>
          <a:p>
            <a:endParaRPr b="0" lang="fr-FR"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41"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8320" spc="-83" strike="noStrike">
                <a:solidFill>
                  <a:srgbClr val="000000"/>
                </a:solidFill>
                <a:latin typeface="Canela Bold"/>
                <a:ea typeface="Canela Bold"/>
              </a:rPr>
              <a:t>“</a:t>
            </a:r>
            <a:r>
              <a:rPr b="0" lang="fr-FR" sz="8320" spc="-83" strike="noStrike">
                <a:solidFill>
                  <a:srgbClr val="000000"/>
                </a:solidFill>
                <a:latin typeface="Canela Bold"/>
                <a:ea typeface="Canela Bold"/>
              </a:rPr>
              <a:t>Leading a national movement in times of crisis and major challenges”</a:t>
            </a:r>
            <a:endParaRPr b="0" lang="fr-FR" sz="8320" spc="-1" strike="noStrike">
              <a:solidFill>
                <a:srgbClr val="000000"/>
              </a:solidFill>
              <a:latin typeface="Canela Text Regular"/>
            </a:endParaRPr>
          </a:p>
        </p:txBody>
      </p:sp>
      <p:sp>
        <p:nvSpPr>
          <p:cNvPr id="42" name="TextShape 3"/>
          <p:cNvSpPr txBox="1"/>
          <p:nvPr/>
        </p:nvSpPr>
        <p:spPr>
          <a:xfrm>
            <a:off x="1219320" y="7567560"/>
            <a:ext cx="21945240" cy="2250360"/>
          </a:xfrm>
          <a:prstGeom prst="rect">
            <a:avLst/>
          </a:prstGeom>
          <a:noFill/>
          <a:ln w="12600">
            <a:noFill/>
          </a:ln>
        </p:spPr>
        <p:txBody>
          <a:bodyPr lIns="50760" rIns="50760" tIns="50760" bIns="50760">
            <a:noAutofit/>
          </a:bodyPr>
          <a:p>
            <a:pPr algn="ctr">
              <a:lnSpc>
                <a:spcPct val="100000"/>
              </a:lnSpc>
              <a:tabLst>
                <a:tab algn="l" pos="0"/>
              </a:tabLst>
            </a:pPr>
            <a:r>
              <a:rPr b="0" lang="fr-FR" sz="6000" spc="-60" strike="noStrike">
                <a:solidFill>
                  <a:srgbClr val="000000"/>
                </a:solidFill>
                <a:latin typeface="Graphik Semibold"/>
                <a:ea typeface="Graphik Semibold"/>
              </a:rPr>
              <a:t>Moral failures</a:t>
            </a:r>
            <a:endParaRPr b="0" lang="fr-FR" sz="6000" spc="-1" strike="noStrike">
              <a:latin typeface="Arial"/>
            </a:endParaRPr>
          </a:p>
        </p:txBody>
      </p:sp>
      <p:pic>
        <p:nvPicPr>
          <p:cNvPr id="43" name="Bild" descr="Bild"/>
          <p:cNvPicPr/>
          <p:nvPr/>
        </p:nvPicPr>
        <p:blipFill>
          <a:blip r:embed="rId1"/>
          <a:srcRect l="30195" t="9824" r="6783" b="0"/>
          <a:stretch/>
        </p:blipFill>
        <p:spPr>
          <a:xfrm>
            <a:off x="16504200" y="6316560"/>
            <a:ext cx="7773120" cy="7408800"/>
          </a:xfrm>
          <a:prstGeom prst="rect">
            <a:avLst/>
          </a:prstGeom>
          <a:ln w="1270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77"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290" spc="-123" strike="noStrike">
                <a:solidFill>
                  <a:srgbClr val="000000"/>
                </a:solidFill>
                <a:latin typeface="Canela Bold"/>
                <a:ea typeface="Canela Bold"/>
              </a:rPr>
              <a:t>1. Take the initiative to reconcile</a:t>
            </a:r>
            <a:endParaRPr b="0" lang="fr-FR" sz="12290" spc="-1" strike="noStrike">
              <a:solidFill>
                <a:srgbClr val="000000"/>
              </a:solidFill>
              <a:latin typeface="Canela Text Regular"/>
            </a:endParaRPr>
          </a:p>
        </p:txBody>
      </p:sp>
      <p:sp>
        <p:nvSpPr>
          <p:cNvPr id="78" name="TextShape 3"/>
          <p:cNvSpPr txBox="1"/>
          <p:nvPr/>
        </p:nvSpPr>
        <p:spPr>
          <a:xfrm>
            <a:off x="1219320" y="7567560"/>
            <a:ext cx="21945240" cy="3448440"/>
          </a:xfrm>
          <a:prstGeom prst="rect">
            <a:avLst/>
          </a:prstGeom>
          <a:noFill/>
          <a:ln w="12600">
            <a:noFill/>
          </a:ln>
        </p:spPr>
        <p:txBody>
          <a:bodyPr lIns="50760" rIns="50760" tIns="50760" bIns="50760">
            <a:noAutofit/>
          </a:bodyPr>
          <a:p>
            <a:pPr algn="ctr">
              <a:lnSpc>
                <a:spcPct val="100000"/>
              </a:lnSpc>
              <a:tabLst>
                <a:tab algn="l" pos="0"/>
              </a:tabLst>
            </a:pPr>
            <a:r>
              <a:rPr b="0" lang="fr-FR" sz="3900" spc="-41" strike="noStrike">
                <a:solidFill>
                  <a:srgbClr val="000000"/>
                </a:solidFill>
                <a:latin typeface="Graphik Semibold"/>
                <a:ea typeface="Graphik Semibold"/>
              </a:rPr>
              <a:t>”“</a:t>
            </a:r>
            <a:r>
              <a:rPr b="0" lang="fr-FR" sz="3900" spc="-41" strike="noStrike">
                <a:solidFill>
                  <a:srgbClr val="000000"/>
                </a:solidFill>
                <a:latin typeface="Graphik Semibold"/>
                <a:ea typeface="Graphik Semibold"/>
              </a:rPr>
              <a:t>Therefore, if you are offering your gift at the altar and there remember that your brother or sister has something against you, leave your gift there in front of the altar. First go and be reconciled to them; then come and offer your gift.”</a:t>
            </a:r>
            <a:endParaRPr b="0" lang="fr-FR" sz="3900" spc="-1" strike="noStrike">
              <a:latin typeface="Arial"/>
            </a:endParaRPr>
          </a:p>
          <a:p>
            <a:pPr algn="ctr">
              <a:lnSpc>
                <a:spcPct val="100000"/>
              </a:lnSpc>
              <a:tabLst>
                <a:tab algn="l" pos="0"/>
              </a:tabLst>
            </a:pPr>
            <a:r>
              <a:rPr b="0" lang="fr-FR" sz="3900" spc="-41" strike="noStrike">
                <a:solidFill>
                  <a:srgbClr val="000000"/>
                </a:solidFill>
                <a:latin typeface="Graphik Semibold"/>
                <a:ea typeface="Graphik Semibold"/>
              </a:rPr>
              <a:t>Matthew 5:23-24 NIV</a:t>
            </a:r>
            <a:endParaRPr b="0" lang="fr-FR" sz="3900" spc="-1" strike="noStrike">
              <a:latin typeface="Arial"/>
            </a:endParaRPr>
          </a:p>
        </p:txBody>
      </p:sp>
      <p:pic>
        <p:nvPicPr>
          <p:cNvPr id="79"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Shape 1"/>
          <p:cNvSpPr txBox="1"/>
          <p:nvPr/>
        </p:nvSpPr>
        <p:spPr>
          <a:xfrm>
            <a:off x="1219320" y="189936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420" spc="-126" strike="noStrike">
                <a:solidFill>
                  <a:srgbClr val="000000"/>
                </a:solidFill>
                <a:latin typeface="Canela Bold"/>
                <a:ea typeface="Canela Bold"/>
              </a:rPr>
              <a:t>2. Speak directly and personally</a:t>
            </a:r>
            <a:endParaRPr b="0" lang="fr-FR" sz="12420" spc="-1" strike="noStrike">
              <a:solidFill>
                <a:srgbClr val="000000"/>
              </a:solidFill>
              <a:latin typeface="Canela Text Regular"/>
            </a:endParaRPr>
          </a:p>
        </p:txBody>
      </p:sp>
      <p:sp>
        <p:nvSpPr>
          <p:cNvPr id="81" name="TextShape 2"/>
          <p:cNvSpPr txBox="1"/>
          <p:nvPr/>
        </p:nvSpPr>
        <p:spPr>
          <a:xfrm>
            <a:off x="1219320" y="6319440"/>
            <a:ext cx="21945240" cy="6117120"/>
          </a:xfrm>
          <a:prstGeom prst="rect">
            <a:avLst/>
          </a:prstGeom>
          <a:noFill/>
          <a:ln w="12600">
            <a:noFill/>
          </a:ln>
        </p:spPr>
        <p:txBody>
          <a:bodyPr lIns="50760" rIns="50760" tIns="50760" bIns="50760">
            <a:noAutofit/>
          </a:bodyPr>
          <a:p>
            <a:pPr algn="ctr">
              <a:lnSpc>
                <a:spcPct val="100000"/>
              </a:lnSpc>
              <a:tabLst>
                <a:tab algn="l" pos="0"/>
              </a:tabLst>
            </a:pPr>
            <a:r>
              <a:rPr b="0" lang="fr-FR" sz="4440" spc="-46" strike="noStrike">
                <a:solidFill>
                  <a:srgbClr val="000000"/>
                </a:solidFill>
                <a:latin typeface="Graphik Semibold"/>
                <a:ea typeface="Graphik Semibold"/>
              </a:rPr>
              <a:t>”“</a:t>
            </a:r>
            <a:r>
              <a:rPr b="0" lang="fr-FR" sz="4440" spc="-46" strike="noStrike">
                <a:solidFill>
                  <a:srgbClr val="000000"/>
                </a:solidFill>
                <a:latin typeface="Graphik Semibold"/>
                <a:ea typeface="Graphik Semibold"/>
              </a:rPr>
              <a:t>If your brother or sister sins, go and point out their fault, just between the two of you. If they listen to you, you have won them over. But if they will not listen, take one or two others along, so that ‘every matter may be established by the testimony of two or three witnesses.’ If they still refuse to listen, tell it to the church; and if they refuse to listen even to the church, treat them as you would a pagan or a tax collector.”</a:t>
            </a:r>
            <a:endParaRPr b="0" lang="fr-FR" sz="4440" spc="-1" strike="noStrike">
              <a:latin typeface="Arial"/>
            </a:endParaRPr>
          </a:p>
          <a:p>
            <a:pPr algn="ctr">
              <a:lnSpc>
                <a:spcPct val="100000"/>
              </a:lnSpc>
              <a:tabLst>
                <a:tab algn="l" pos="0"/>
              </a:tabLst>
            </a:pPr>
            <a:r>
              <a:rPr b="0" lang="fr-FR" sz="4440" spc="-46" strike="noStrike">
                <a:solidFill>
                  <a:srgbClr val="000000"/>
                </a:solidFill>
                <a:latin typeface="Graphik Semibold"/>
                <a:ea typeface="Graphik Semibold"/>
              </a:rPr>
              <a:t>Matthew 18:15-17 NIV</a:t>
            </a:r>
            <a:endParaRPr b="0" lang="fr-FR" sz="4440" spc="-1" strike="noStrike">
              <a:latin typeface="Arial"/>
            </a:endParaRPr>
          </a:p>
        </p:txBody>
      </p:sp>
      <p:pic>
        <p:nvPicPr>
          <p:cNvPr id="82"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84"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030" spc="-120" strike="noStrike">
                <a:solidFill>
                  <a:srgbClr val="000000"/>
                </a:solidFill>
                <a:latin typeface="Canela Bold"/>
                <a:ea typeface="Canela Bold"/>
              </a:rPr>
              <a:t>3. Forgive willingly and repeatedly</a:t>
            </a:r>
            <a:endParaRPr b="0" lang="fr-FR" sz="12030" spc="-1" strike="noStrike">
              <a:solidFill>
                <a:srgbClr val="000000"/>
              </a:solidFill>
              <a:latin typeface="Canela Text Regular"/>
            </a:endParaRPr>
          </a:p>
        </p:txBody>
      </p:sp>
      <p:sp>
        <p:nvSpPr>
          <p:cNvPr id="85" name="TextShape 3"/>
          <p:cNvSpPr txBox="1"/>
          <p:nvPr/>
        </p:nvSpPr>
        <p:spPr>
          <a:xfrm>
            <a:off x="1219320" y="7567560"/>
            <a:ext cx="21945240" cy="4777200"/>
          </a:xfrm>
          <a:prstGeom prst="rect">
            <a:avLst/>
          </a:prstGeom>
          <a:noFill/>
          <a:ln w="12600">
            <a:noFill/>
          </a:ln>
        </p:spPr>
        <p:txBody>
          <a:bodyPr lIns="50760" rIns="50760" tIns="50760" bIns="50760">
            <a:noAutofit/>
          </a:bodyPr>
          <a:p>
            <a:pPr algn="ctr">
              <a:lnSpc>
                <a:spcPct val="100000"/>
              </a:lnSpc>
              <a:tabLst>
                <a:tab algn="l" pos="0"/>
              </a:tabLst>
            </a:pPr>
            <a:r>
              <a:rPr b="0" lang="fr-FR" sz="5160" spc="-52" strike="noStrike">
                <a:solidFill>
                  <a:srgbClr val="000000"/>
                </a:solidFill>
                <a:latin typeface="Graphik Semibold"/>
                <a:ea typeface="Graphik Semibold"/>
              </a:rPr>
              <a:t>”</a:t>
            </a:r>
            <a:r>
              <a:rPr b="0" lang="fr-FR" sz="5160" spc="-52" strike="noStrike">
                <a:solidFill>
                  <a:srgbClr val="000000"/>
                </a:solidFill>
                <a:latin typeface="Graphik Semibold"/>
                <a:ea typeface="Graphik Semibold"/>
              </a:rPr>
              <a:t>Then Peter came to Jesus and asked, “Lord, how many times shall I forgive my brother or sister who sins against me? Up to seven times?” Jesus answered, “I tell you, not seven times, but seventy-seven times.”</a:t>
            </a:r>
            <a:endParaRPr b="0" lang="fr-FR" sz="5160" spc="-1" strike="noStrike">
              <a:latin typeface="Arial"/>
            </a:endParaRPr>
          </a:p>
          <a:p>
            <a:pPr algn="ctr">
              <a:lnSpc>
                <a:spcPct val="100000"/>
              </a:lnSpc>
              <a:tabLst>
                <a:tab algn="l" pos="0"/>
              </a:tabLst>
            </a:pPr>
            <a:r>
              <a:rPr b="0" lang="fr-FR" sz="5160" spc="-52" strike="noStrike">
                <a:solidFill>
                  <a:srgbClr val="000000"/>
                </a:solidFill>
                <a:latin typeface="Graphik Semibold"/>
                <a:ea typeface="Graphik Semibold"/>
              </a:rPr>
              <a:t>Matthew 18:21-22 NIV</a:t>
            </a:r>
            <a:endParaRPr b="0" lang="fr-FR" sz="5160" spc="-1" strike="noStrike">
              <a:latin typeface="Arial"/>
            </a:endParaRPr>
          </a:p>
        </p:txBody>
      </p:sp>
      <p:pic>
        <p:nvPicPr>
          <p:cNvPr id="86"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88" name="TextShape 2"/>
          <p:cNvSpPr txBox="1"/>
          <p:nvPr/>
        </p:nvSpPr>
        <p:spPr>
          <a:xfrm>
            <a:off x="1219320" y="1716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030" spc="-120" strike="noStrike">
                <a:solidFill>
                  <a:srgbClr val="000000"/>
                </a:solidFill>
                <a:latin typeface="Canela Bold"/>
                <a:ea typeface="Canela Bold"/>
              </a:rPr>
              <a:t>4. Humility and self-examination</a:t>
            </a:r>
            <a:endParaRPr b="0" lang="fr-FR" sz="12030" spc="-1" strike="noStrike">
              <a:solidFill>
                <a:srgbClr val="000000"/>
              </a:solidFill>
              <a:latin typeface="Canela Text Regular"/>
            </a:endParaRPr>
          </a:p>
        </p:txBody>
      </p:sp>
      <p:sp>
        <p:nvSpPr>
          <p:cNvPr id="89" name="TextShape 3"/>
          <p:cNvSpPr txBox="1"/>
          <p:nvPr/>
        </p:nvSpPr>
        <p:spPr>
          <a:xfrm>
            <a:off x="1219320" y="5976720"/>
            <a:ext cx="21945240" cy="5416560"/>
          </a:xfrm>
          <a:prstGeom prst="rect">
            <a:avLst/>
          </a:prstGeom>
          <a:noFill/>
          <a:ln w="12600">
            <a:noFill/>
          </a:ln>
        </p:spPr>
        <p:txBody>
          <a:bodyPr lIns="50760" rIns="50760" tIns="50760" bIns="50760">
            <a:noAutofit/>
          </a:bodyPr>
          <a:p>
            <a:pPr algn="ctr">
              <a:lnSpc>
                <a:spcPct val="100000"/>
              </a:lnSpc>
              <a:tabLst>
                <a:tab algn="l" pos="0"/>
              </a:tabLst>
            </a:pPr>
            <a:r>
              <a:rPr b="0" lang="fr-FR" sz="4440" spc="-46" strike="noStrike">
                <a:solidFill>
                  <a:srgbClr val="000000"/>
                </a:solidFill>
                <a:latin typeface="Graphik Semibold"/>
                <a:ea typeface="Graphik Semibold"/>
              </a:rPr>
              <a:t>”“</a:t>
            </a:r>
            <a:r>
              <a:rPr b="0" lang="fr-FR" sz="4440" spc="-46" strike="noStrike">
                <a:solidFill>
                  <a:srgbClr val="000000"/>
                </a:solidFill>
                <a:latin typeface="Graphik Semibold"/>
                <a:ea typeface="Graphik Semibold"/>
              </a:rPr>
              <a:t>Why do you look at the speck of sawdust in your brother’s eye and pay no attention to the plank in your own eye? How can you say to your brother, ‘Let me take the speck out of your eye,’ when all the time there is a plank in your own eye? You hypocrite, first take the plank out of your own eye, and then you will see clearly to remove the speck from your brother’s eye.”</a:t>
            </a:r>
            <a:endParaRPr b="0" lang="fr-FR" sz="4440" spc="-1" strike="noStrike">
              <a:latin typeface="Arial"/>
            </a:endParaRPr>
          </a:p>
          <a:p>
            <a:pPr algn="ctr">
              <a:lnSpc>
                <a:spcPct val="100000"/>
              </a:lnSpc>
              <a:tabLst>
                <a:tab algn="l" pos="0"/>
              </a:tabLst>
            </a:pPr>
            <a:r>
              <a:rPr b="0" lang="fr-FR" sz="4440" spc="-46" strike="noStrike">
                <a:solidFill>
                  <a:srgbClr val="000000"/>
                </a:solidFill>
                <a:latin typeface="Graphik Semibold"/>
                <a:ea typeface="Graphik Semibold"/>
              </a:rPr>
              <a:t>Matthew 7:3-5 NIV</a:t>
            </a:r>
            <a:endParaRPr b="0" lang="fr-FR" sz="4440" spc="-1" strike="noStrike">
              <a:latin typeface="Arial"/>
            </a:endParaRPr>
          </a:p>
        </p:txBody>
      </p:sp>
      <p:pic>
        <p:nvPicPr>
          <p:cNvPr id="90"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92" name="TextShape 2"/>
          <p:cNvSpPr txBox="1"/>
          <p:nvPr/>
        </p:nvSpPr>
        <p:spPr>
          <a:xfrm>
            <a:off x="1219320" y="266796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800" spc="-128" strike="noStrike">
                <a:solidFill>
                  <a:srgbClr val="000000"/>
                </a:solidFill>
                <a:latin typeface="Canela Bold"/>
                <a:ea typeface="Canela Bold"/>
              </a:rPr>
              <a:t>5. Pursue peace</a:t>
            </a:r>
            <a:endParaRPr b="0" lang="fr-FR" sz="12800" spc="-1" strike="noStrike">
              <a:solidFill>
                <a:srgbClr val="000000"/>
              </a:solidFill>
              <a:latin typeface="Canela Text Regular"/>
            </a:endParaRPr>
          </a:p>
        </p:txBody>
      </p:sp>
      <p:sp>
        <p:nvSpPr>
          <p:cNvPr id="93" name="TextShape 3"/>
          <p:cNvSpPr txBox="1"/>
          <p:nvPr/>
        </p:nvSpPr>
        <p:spPr>
          <a:xfrm>
            <a:off x="1219320" y="7567560"/>
            <a:ext cx="21945240" cy="2250360"/>
          </a:xfrm>
          <a:prstGeom prst="rect">
            <a:avLst/>
          </a:prstGeom>
          <a:noFill/>
          <a:ln w="12600">
            <a:noFill/>
          </a:ln>
        </p:spPr>
        <p:txBody>
          <a:bodyPr lIns="50760" rIns="50760" tIns="50760" bIns="50760">
            <a:noAutofit/>
          </a:bodyPr>
          <a:p>
            <a:pPr algn="ctr">
              <a:lnSpc>
                <a:spcPct val="100000"/>
              </a:lnSpc>
              <a:tabLst>
                <a:tab algn="l" pos="0"/>
              </a:tabLst>
            </a:pPr>
            <a:r>
              <a:rPr b="0" lang="fr-FR" sz="4980" spc="-49" strike="noStrike">
                <a:solidFill>
                  <a:srgbClr val="000000"/>
                </a:solidFill>
                <a:latin typeface="Graphik Semibold"/>
                <a:ea typeface="Graphik Semibold"/>
              </a:rPr>
              <a:t>”</a:t>
            </a:r>
            <a:r>
              <a:rPr b="0" lang="fr-FR" sz="4980" spc="-49" strike="noStrike">
                <a:solidFill>
                  <a:srgbClr val="000000"/>
                </a:solidFill>
                <a:latin typeface="Graphik Semibold"/>
                <a:ea typeface="Graphik Semibold"/>
              </a:rPr>
              <a:t>If it is possible, as far as it depends on you, live at peace with everyone.”</a:t>
            </a:r>
            <a:endParaRPr b="0" lang="fr-FR" sz="4980" spc="-1" strike="noStrike">
              <a:latin typeface="Arial"/>
            </a:endParaRPr>
          </a:p>
          <a:p>
            <a:pPr algn="ctr">
              <a:lnSpc>
                <a:spcPct val="100000"/>
              </a:lnSpc>
              <a:tabLst>
                <a:tab algn="l" pos="0"/>
              </a:tabLst>
            </a:pPr>
            <a:r>
              <a:rPr b="0" lang="fr-FR" sz="4980" spc="-49" strike="noStrike">
                <a:solidFill>
                  <a:srgbClr val="000000"/>
                </a:solidFill>
                <a:latin typeface="Graphik Semibold"/>
                <a:ea typeface="Graphik Semibold"/>
              </a:rPr>
              <a:t>Romans 12:18 NIV</a:t>
            </a:r>
            <a:endParaRPr b="0" lang="fr-FR" sz="4980" spc="-1" strike="noStrike">
              <a:latin typeface="Arial"/>
            </a:endParaRPr>
          </a:p>
        </p:txBody>
      </p:sp>
      <p:pic>
        <p:nvPicPr>
          <p:cNvPr id="94"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96"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800" spc="-128" strike="noStrike">
                <a:solidFill>
                  <a:srgbClr val="000000"/>
                </a:solidFill>
                <a:latin typeface="Canela Bold"/>
                <a:ea typeface="Canela Bold"/>
              </a:rPr>
              <a:t>6. Love as the foundation</a:t>
            </a:r>
            <a:endParaRPr b="0" lang="fr-FR" sz="12800" spc="-1" strike="noStrike">
              <a:solidFill>
                <a:srgbClr val="000000"/>
              </a:solidFill>
              <a:latin typeface="Canela Text Regular"/>
            </a:endParaRPr>
          </a:p>
        </p:txBody>
      </p:sp>
      <p:sp>
        <p:nvSpPr>
          <p:cNvPr id="97" name="TextShape 3"/>
          <p:cNvSpPr txBox="1"/>
          <p:nvPr/>
        </p:nvSpPr>
        <p:spPr>
          <a:xfrm>
            <a:off x="1219320" y="7560000"/>
            <a:ext cx="21945240" cy="5376240"/>
          </a:xfrm>
          <a:prstGeom prst="rect">
            <a:avLst/>
          </a:prstGeom>
          <a:noFill/>
          <a:ln w="12600">
            <a:noFill/>
          </a:ln>
        </p:spPr>
        <p:txBody>
          <a:bodyPr lIns="50760" rIns="50760" tIns="50760" bIns="50760">
            <a:noAutofit/>
          </a:bodyPr>
          <a:p>
            <a:pPr algn="ctr">
              <a:lnSpc>
                <a:spcPct val="100000"/>
              </a:lnSpc>
              <a:tabLst>
                <a:tab algn="l" pos="0"/>
              </a:tabLst>
            </a:pPr>
            <a:r>
              <a:rPr b="0" lang="fr-FR" sz="4680" spc="-46" strike="noStrike">
                <a:solidFill>
                  <a:srgbClr val="000000"/>
                </a:solidFill>
                <a:latin typeface="Graphik Semibold"/>
                <a:ea typeface="Graphik Semibold"/>
              </a:rPr>
              <a:t>”</a:t>
            </a:r>
            <a:r>
              <a:rPr b="0" lang="fr-FR" sz="4680" spc="-46" strike="noStrike">
                <a:solidFill>
                  <a:srgbClr val="000000"/>
                </a:solidFill>
                <a:latin typeface="Graphik Semibold"/>
                <a:ea typeface="Graphik Semibold"/>
              </a:rPr>
              <a:t>Love is patient, love is kind. It does not envy, it does not boast, it is not proud. It does not dishonor others, it is not self-seeking, it is not easily angered, it keeps no record of wrongs. Love does not delight in evil but rejoices with the truth. It always protects, always trusts, always hopes, always perseveres.”</a:t>
            </a:r>
            <a:endParaRPr b="0" lang="fr-FR" sz="4680" spc="-1" strike="noStrike">
              <a:latin typeface="Arial"/>
            </a:endParaRPr>
          </a:p>
          <a:p>
            <a:pPr algn="ctr">
              <a:lnSpc>
                <a:spcPct val="100000"/>
              </a:lnSpc>
              <a:tabLst>
                <a:tab algn="l" pos="0"/>
              </a:tabLst>
            </a:pPr>
            <a:r>
              <a:rPr b="0" lang="fr-FR" sz="4680" spc="-46" strike="noStrike">
                <a:solidFill>
                  <a:srgbClr val="000000"/>
                </a:solidFill>
                <a:latin typeface="Graphik Semibold"/>
                <a:ea typeface="Graphik Semibold"/>
              </a:rPr>
              <a:t>1 Corinthians 13:4-7 NIV</a:t>
            </a:r>
            <a:endParaRPr b="0" lang="fr-FR" sz="4680" spc="-1" strike="noStrike">
              <a:latin typeface="Arial"/>
            </a:endParaRPr>
          </a:p>
        </p:txBody>
      </p:sp>
      <p:pic>
        <p:nvPicPr>
          <p:cNvPr id="98"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100" name="TextShape 2"/>
          <p:cNvSpPr txBox="1"/>
          <p:nvPr/>
        </p:nvSpPr>
        <p:spPr>
          <a:xfrm>
            <a:off x="1219320" y="3543480"/>
            <a:ext cx="21945240" cy="8209800"/>
          </a:xfrm>
          <a:prstGeom prst="rect">
            <a:avLst/>
          </a:prstGeom>
          <a:noFill/>
          <a:ln w="12600">
            <a:noFill/>
          </a:ln>
        </p:spPr>
        <p:txBody>
          <a:bodyPr lIns="50760" rIns="50760" tIns="50760" bIns="50760" anchor="b">
            <a:noAutofit/>
          </a:bodyPr>
          <a:p>
            <a:pPr algn="ctr">
              <a:lnSpc>
                <a:spcPct val="80000"/>
              </a:lnSpc>
              <a:tabLst>
                <a:tab algn="l" pos="0"/>
              </a:tabLst>
            </a:pPr>
            <a:r>
              <a:rPr b="0" lang="fr-FR" sz="6270" spc="-63" strike="noStrike">
                <a:solidFill>
                  <a:srgbClr val="000000"/>
                </a:solidFill>
                <a:latin typeface="Canela Bold"/>
                <a:ea typeface="Canela Bold"/>
              </a:rPr>
              <a:t>We do our best. We will not do everything right and perfect. Therefore there will always be something to ask forgiveness for.</a:t>
            </a:r>
            <a:br/>
            <a:br/>
            <a:br/>
            <a:br/>
            <a:endParaRPr b="0" lang="fr-FR" sz="6270" spc="-1" strike="noStrike">
              <a:solidFill>
                <a:srgbClr val="000000"/>
              </a:solidFill>
              <a:latin typeface="Canela Text Regular"/>
            </a:endParaRPr>
          </a:p>
        </p:txBody>
      </p:sp>
      <p:sp>
        <p:nvSpPr>
          <p:cNvPr id="101" name="TextShape 3"/>
          <p:cNvSpPr txBox="1"/>
          <p:nvPr/>
        </p:nvSpPr>
        <p:spPr>
          <a:xfrm>
            <a:off x="1219320" y="7567560"/>
            <a:ext cx="21945240" cy="2250360"/>
          </a:xfrm>
          <a:prstGeom prst="rect">
            <a:avLst/>
          </a:prstGeom>
          <a:noFill/>
          <a:ln w="12600">
            <a:noFill/>
          </a:ln>
        </p:spPr>
        <p:txBody>
          <a:bodyPr lIns="50760" rIns="50760" tIns="50760" bIns="50760">
            <a:noAutofit/>
          </a:bodyPr>
          <a:p>
            <a:pPr algn="ctr"/>
            <a:endParaRPr b="0" lang="fr-FR" sz="3200" spc="-1" strike="noStrike">
              <a:latin typeface="Arial"/>
            </a:endParaRPr>
          </a:p>
        </p:txBody>
      </p:sp>
      <p:pic>
        <p:nvPicPr>
          <p:cNvPr id="102"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45"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030" spc="-120" strike="noStrike">
                <a:solidFill>
                  <a:srgbClr val="000000"/>
                </a:solidFill>
                <a:latin typeface="Canela Bold"/>
                <a:ea typeface="Canela Bold"/>
              </a:rPr>
              <a:t>Create safe environments for leaders</a:t>
            </a:r>
            <a:endParaRPr b="0" lang="fr-FR" sz="12030" spc="-1" strike="noStrike">
              <a:solidFill>
                <a:srgbClr val="000000"/>
              </a:solidFill>
              <a:latin typeface="Canela Text Regular"/>
            </a:endParaRPr>
          </a:p>
        </p:txBody>
      </p:sp>
      <p:sp>
        <p:nvSpPr>
          <p:cNvPr id="46" name="TextShape 3"/>
          <p:cNvSpPr txBox="1"/>
          <p:nvPr/>
        </p:nvSpPr>
        <p:spPr>
          <a:xfrm>
            <a:off x="1219320" y="7567560"/>
            <a:ext cx="21945240" cy="2250360"/>
          </a:xfrm>
          <a:prstGeom prst="rect">
            <a:avLst/>
          </a:prstGeom>
          <a:noFill/>
          <a:ln w="12600">
            <a:noFill/>
          </a:ln>
        </p:spPr>
        <p:txBody>
          <a:bodyPr lIns="50760" rIns="50760" tIns="50760" bIns="50760">
            <a:noAutofit/>
          </a:bodyPr>
          <a:p>
            <a:pPr algn="ctr">
              <a:lnSpc>
                <a:spcPct val="100000"/>
              </a:lnSpc>
              <a:tabLst>
                <a:tab algn="l" pos="0"/>
              </a:tabLst>
            </a:pPr>
            <a:r>
              <a:rPr b="0" lang="fr-FR" sz="6000" spc="-60" strike="noStrike">
                <a:solidFill>
                  <a:srgbClr val="000000"/>
                </a:solidFill>
                <a:latin typeface="Graphik Semibold"/>
                <a:ea typeface="Graphik Semibold"/>
              </a:rPr>
              <a:t>Compassion, care and accountability</a:t>
            </a:r>
            <a:endParaRPr b="0" lang="fr-FR" sz="6000" spc="-1" strike="noStrike">
              <a:latin typeface="Arial"/>
            </a:endParaRPr>
          </a:p>
        </p:txBody>
      </p:sp>
      <p:pic>
        <p:nvPicPr>
          <p:cNvPr id="47"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49"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800" spc="-128" strike="noStrike">
                <a:solidFill>
                  <a:srgbClr val="000000"/>
                </a:solidFill>
                <a:latin typeface="Canela Bold"/>
                <a:ea typeface="Canela Bold"/>
              </a:rPr>
              <a:t>Process and actions</a:t>
            </a:r>
            <a:endParaRPr b="0" lang="fr-FR" sz="12800" spc="-1" strike="noStrike">
              <a:solidFill>
                <a:srgbClr val="000000"/>
              </a:solidFill>
              <a:latin typeface="Canela Text Regular"/>
            </a:endParaRPr>
          </a:p>
        </p:txBody>
      </p:sp>
      <p:sp>
        <p:nvSpPr>
          <p:cNvPr id="50" name="TextShape 3"/>
          <p:cNvSpPr txBox="1"/>
          <p:nvPr/>
        </p:nvSpPr>
        <p:spPr>
          <a:xfrm>
            <a:off x="1219320" y="7567560"/>
            <a:ext cx="21945240" cy="2250360"/>
          </a:xfrm>
          <a:prstGeom prst="rect">
            <a:avLst/>
          </a:prstGeom>
          <a:noFill/>
          <a:ln w="12600">
            <a:noFill/>
          </a:ln>
        </p:spPr>
        <p:txBody>
          <a:bodyPr lIns="50760" rIns="50760" tIns="50760" bIns="50760">
            <a:noAutofit/>
          </a:bodyPr>
          <a:p>
            <a:pPr algn="ctr">
              <a:lnSpc>
                <a:spcPct val="100000"/>
              </a:lnSpc>
              <a:tabLst>
                <a:tab algn="l" pos="0"/>
              </a:tabLst>
            </a:pPr>
            <a:r>
              <a:rPr b="0" lang="fr-FR" sz="6000" spc="-60" strike="noStrike">
                <a:solidFill>
                  <a:srgbClr val="000000"/>
                </a:solidFill>
                <a:latin typeface="Graphik Semibold"/>
                <a:ea typeface="Graphik Semibold"/>
              </a:rPr>
              <a:t>Clarity, transparency and ownership</a:t>
            </a:r>
            <a:endParaRPr b="0" lang="fr-FR" sz="6000" spc="-1" strike="noStrike">
              <a:latin typeface="Arial"/>
            </a:endParaRPr>
          </a:p>
        </p:txBody>
      </p:sp>
      <p:pic>
        <p:nvPicPr>
          <p:cNvPr id="51"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53"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800" spc="-128" strike="noStrike">
                <a:solidFill>
                  <a:srgbClr val="000000"/>
                </a:solidFill>
                <a:latin typeface="Canela Bold"/>
                <a:ea typeface="Canela Bold"/>
              </a:rPr>
              <a:t>Who needs protection?</a:t>
            </a:r>
            <a:endParaRPr b="0" lang="fr-FR" sz="12800" spc="-1" strike="noStrike">
              <a:solidFill>
                <a:srgbClr val="000000"/>
              </a:solidFill>
              <a:latin typeface="Canela Text Regular"/>
            </a:endParaRPr>
          </a:p>
        </p:txBody>
      </p:sp>
      <p:sp>
        <p:nvSpPr>
          <p:cNvPr id="54" name="TextShape 3"/>
          <p:cNvSpPr txBox="1"/>
          <p:nvPr/>
        </p:nvSpPr>
        <p:spPr>
          <a:xfrm>
            <a:off x="1219320" y="7567560"/>
            <a:ext cx="21945240" cy="2250360"/>
          </a:xfrm>
          <a:prstGeom prst="rect">
            <a:avLst/>
          </a:prstGeom>
          <a:noFill/>
          <a:ln w="12600">
            <a:noFill/>
          </a:ln>
        </p:spPr>
        <p:txBody>
          <a:bodyPr lIns="50760" rIns="50760" tIns="50760" bIns="50760">
            <a:noAutofit/>
          </a:bodyPr>
          <a:p>
            <a:pPr algn="ctr"/>
            <a:endParaRPr b="0" lang="fr-FR" sz="3200" spc="-1" strike="noStrike">
              <a:latin typeface="Arial"/>
            </a:endParaRPr>
          </a:p>
        </p:txBody>
      </p:sp>
      <p:pic>
        <p:nvPicPr>
          <p:cNvPr id="55"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57"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800" spc="-128" strike="noStrike">
                <a:solidFill>
                  <a:srgbClr val="000000"/>
                </a:solidFill>
                <a:latin typeface="Canela Bold"/>
                <a:ea typeface="Canela Bold"/>
              </a:rPr>
              <a:t>Distribute responsibilities</a:t>
            </a:r>
            <a:endParaRPr b="0" lang="fr-FR" sz="12800" spc="-1" strike="noStrike">
              <a:solidFill>
                <a:srgbClr val="000000"/>
              </a:solidFill>
              <a:latin typeface="Canela Text Regular"/>
            </a:endParaRPr>
          </a:p>
        </p:txBody>
      </p:sp>
      <p:sp>
        <p:nvSpPr>
          <p:cNvPr id="58" name="TextShape 3"/>
          <p:cNvSpPr txBox="1"/>
          <p:nvPr/>
        </p:nvSpPr>
        <p:spPr>
          <a:xfrm>
            <a:off x="1219320" y="7567560"/>
            <a:ext cx="21945240" cy="2250360"/>
          </a:xfrm>
          <a:prstGeom prst="rect">
            <a:avLst/>
          </a:prstGeom>
          <a:noFill/>
          <a:ln w="12600">
            <a:noFill/>
          </a:ln>
        </p:spPr>
        <p:txBody>
          <a:bodyPr lIns="50760" rIns="50760" tIns="50760" bIns="50760">
            <a:noAutofit/>
          </a:bodyPr>
          <a:p>
            <a:pPr algn="ctr"/>
            <a:endParaRPr b="0" lang="fr-FR" sz="3200" spc="-1" strike="noStrike">
              <a:latin typeface="Arial"/>
            </a:endParaRPr>
          </a:p>
        </p:txBody>
      </p:sp>
      <p:pic>
        <p:nvPicPr>
          <p:cNvPr id="59"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61"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800" spc="-128" strike="noStrike">
                <a:solidFill>
                  <a:srgbClr val="000000"/>
                </a:solidFill>
                <a:latin typeface="Canela Bold"/>
                <a:ea typeface="Canela Bold"/>
              </a:rPr>
              <a:t>Steps to recovery</a:t>
            </a:r>
            <a:endParaRPr b="0" lang="fr-FR" sz="12800" spc="-1" strike="noStrike">
              <a:solidFill>
                <a:srgbClr val="000000"/>
              </a:solidFill>
              <a:latin typeface="Canela Text Regular"/>
            </a:endParaRPr>
          </a:p>
        </p:txBody>
      </p:sp>
      <p:sp>
        <p:nvSpPr>
          <p:cNvPr id="62" name="TextShape 3"/>
          <p:cNvSpPr txBox="1"/>
          <p:nvPr/>
        </p:nvSpPr>
        <p:spPr>
          <a:xfrm>
            <a:off x="1219320" y="7567560"/>
            <a:ext cx="21945240" cy="4259880"/>
          </a:xfrm>
          <a:prstGeom prst="rect">
            <a:avLst/>
          </a:prstGeom>
          <a:noFill/>
          <a:ln w="12600">
            <a:noFill/>
          </a:ln>
        </p:spPr>
        <p:txBody>
          <a:bodyPr lIns="50760" rIns="50760" tIns="50760" bIns="50760">
            <a:noAutofit/>
          </a:bodyPr>
          <a:p>
            <a:pPr algn="ctr">
              <a:lnSpc>
                <a:spcPct val="100000"/>
              </a:lnSpc>
              <a:tabLst>
                <a:tab algn="l" pos="0"/>
              </a:tabLst>
            </a:pPr>
            <a:r>
              <a:rPr b="0" lang="fr-FR" sz="6000" spc="-60" strike="noStrike">
                <a:solidFill>
                  <a:srgbClr val="000000"/>
                </a:solidFill>
                <a:latin typeface="Graphik Semibold"/>
                <a:ea typeface="Graphik Semibold"/>
              </a:rPr>
              <a:t>I preached that they should repent and turn to God and demonstrate their repentance by their deeds.”</a:t>
            </a:r>
            <a:endParaRPr b="0" lang="fr-FR" sz="6000" spc="-1" strike="noStrike">
              <a:latin typeface="Arial"/>
            </a:endParaRPr>
          </a:p>
          <a:p>
            <a:pPr algn="ctr">
              <a:lnSpc>
                <a:spcPct val="100000"/>
              </a:lnSpc>
              <a:tabLst>
                <a:tab algn="l" pos="0"/>
              </a:tabLst>
            </a:pPr>
            <a:r>
              <a:rPr b="0" lang="fr-FR" sz="6000" spc="-60" strike="noStrike">
                <a:solidFill>
                  <a:srgbClr val="000000"/>
                </a:solidFill>
                <a:latin typeface="Graphik Semibold"/>
                <a:ea typeface="Graphik Semibold"/>
              </a:rPr>
              <a:t>Acts 26:20 NIV</a:t>
            </a:r>
            <a:endParaRPr b="0" lang="fr-FR" sz="6000" spc="-1" strike="noStrike">
              <a:latin typeface="Arial"/>
            </a:endParaRPr>
          </a:p>
        </p:txBody>
      </p:sp>
      <p:pic>
        <p:nvPicPr>
          <p:cNvPr id="63"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65"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800" spc="-128" strike="noStrike">
                <a:solidFill>
                  <a:srgbClr val="000000"/>
                </a:solidFill>
                <a:latin typeface="Canela Bold"/>
                <a:ea typeface="Canela Bold"/>
              </a:rPr>
              <a:t>Forgiveness vs trust</a:t>
            </a:r>
            <a:endParaRPr b="0" lang="fr-FR" sz="12800" spc="-1" strike="noStrike">
              <a:solidFill>
                <a:srgbClr val="000000"/>
              </a:solidFill>
              <a:latin typeface="Canela Text Regular"/>
            </a:endParaRPr>
          </a:p>
        </p:txBody>
      </p:sp>
      <p:sp>
        <p:nvSpPr>
          <p:cNvPr id="66" name="TextShape 3"/>
          <p:cNvSpPr txBox="1"/>
          <p:nvPr/>
        </p:nvSpPr>
        <p:spPr>
          <a:xfrm>
            <a:off x="1219320" y="7567560"/>
            <a:ext cx="21945240" cy="2250360"/>
          </a:xfrm>
          <a:prstGeom prst="rect">
            <a:avLst/>
          </a:prstGeom>
          <a:noFill/>
          <a:ln w="12600">
            <a:noFill/>
          </a:ln>
        </p:spPr>
        <p:txBody>
          <a:bodyPr lIns="50760" rIns="50760" tIns="50760" bIns="50760">
            <a:noAutofit/>
          </a:bodyPr>
          <a:p>
            <a:pPr algn="ctr"/>
            <a:endParaRPr b="0" lang="fr-FR" sz="3200" spc="-1" strike="noStrike">
              <a:latin typeface="Arial"/>
            </a:endParaRPr>
          </a:p>
        </p:txBody>
      </p:sp>
      <p:pic>
        <p:nvPicPr>
          <p:cNvPr id="67"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69"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800" spc="-128" strike="noStrike">
                <a:solidFill>
                  <a:srgbClr val="000000"/>
                </a:solidFill>
                <a:latin typeface="Canela Bold"/>
                <a:ea typeface="Canela Bold"/>
              </a:rPr>
              <a:t>Information</a:t>
            </a:r>
            <a:endParaRPr b="0" lang="fr-FR" sz="12800" spc="-1" strike="noStrike">
              <a:solidFill>
                <a:srgbClr val="000000"/>
              </a:solidFill>
              <a:latin typeface="Canela Text Regular"/>
            </a:endParaRPr>
          </a:p>
        </p:txBody>
      </p:sp>
      <p:sp>
        <p:nvSpPr>
          <p:cNvPr id="70" name="TextShape 3"/>
          <p:cNvSpPr txBox="1"/>
          <p:nvPr/>
        </p:nvSpPr>
        <p:spPr>
          <a:xfrm>
            <a:off x="1219320" y="7567560"/>
            <a:ext cx="21945240" cy="2250360"/>
          </a:xfrm>
          <a:prstGeom prst="rect">
            <a:avLst/>
          </a:prstGeom>
          <a:noFill/>
          <a:ln w="12600">
            <a:noFill/>
          </a:ln>
        </p:spPr>
        <p:txBody>
          <a:bodyPr lIns="50760" rIns="50760" tIns="50760" bIns="50760">
            <a:noAutofit/>
          </a:bodyPr>
          <a:p>
            <a:pPr algn="ctr">
              <a:lnSpc>
                <a:spcPct val="100000"/>
              </a:lnSpc>
              <a:tabLst>
                <a:tab algn="l" pos="0"/>
              </a:tabLst>
            </a:pPr>
            <a:r>
              <a:rPr b="0" lang="fr-FR" sz="6000" spc="-60" strike="noStrike">
                <a:solidFill>
                  <a:srgbClr val="000000"/>
                </a:solidFill>
                <a:latin typeface="Graphik Semibold"/>
                <a:ea typeface="Graphik Semibold"/>
              </a:rPr>
              <a:t>Need to know-Nice to know</a:t>
            </a:r>
            <a:endParaRPr b="0" lang="fr-FR" sz="6000" spc="-1" strike="noStrike">
              <a:latin typeface="Arial"/>
            </a:endParaRPr>
          </a:p>
        </p:txBody>
      </p:sp>
      <p:pic>
        <p:nvPicPr>
          <p:cNvPr id="71"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TextShape 1"/>
          <p:cNvSpPr txBox="1"/>
          <p:nvPr/>
        </p:nvSpPr>
        <p:spPr>
          <a:xfrm>
            <a:off x="1219320" y="11986200"/>
            <a:ext cx="21945240" cy="605520"/>
          </a:xfrm>
          <a:prstGeom prst="rect">
            <a:avLst/>
          </a:prstGeom>
          <a:noFill/>
          <a:ln w="12600">
            <a:noFill/>
          </a:ln>
        </p:spPr>
        <p:txBody>
          <a:bodyPr lIns="50760" rIns="50760" tIns="50760" bIns="50760">
            <a:noAutofit/>
          </a:bodyPr>
          <a:p>
            <a:endParaRPr b="0" lang="fr-FR" sz="4400" spc="-1" strike="noStrike">
              <a:solidFill>
                <a:srgbClr val="000000"/>
              </a:solidFill>
              <a:latin typeface="Canela Text Regular"/>
            </a:endParaRPr>
          </a:p>
        </p:txBody>
      </p:sp>
      <p:sp>
        <p:nvSpPr>
          <p:cNvPr id="73" name="TextShape 2"/>
          <p:cNvSpPr txBox="1"/>
          <p:nvPr/>
        </p:nvSpPr>
        <p:spPr>
          <a:xfrm>
            <a:off x="1219320" y="3543480"/>
            <a:ext cx="21945240" cy="4266720"/>
          </a:xfrm>
          <a:prstGeom prst="rect">
            <a:avLst/>
          </a:prstGeom>
          <a:noFill/>
          <a:ln w="12600">
            <a:noFill/>
          </a:ln>
        </p:spPr>
        <p:txBody>
          <a:bodyPr lIns="50760" rIns="50760" tIns="50760" bIns="50760" anchor="b">
            <a:noAutofit/>
          </a:bodyPr>
          <a:p>
            <a:pPr algn="ctr">
              <a:lnSpc>
                <a:spcPct val="80000"/>
              </a:lnSpc>
              <a:tabLst>
                <a:tab algn="l" pos="0"/>
              </a:tabLst>
            </a:pPr>
            <a:r>
              <a:rPr b="0" lang="fr-FR" sz="12800" spc="-128" strike="noStrike">
                <a:solidFill>
                  <a:srgbClr val="000000"/>
                </a:solidFill>
                <a:latin typeface="Canela Bold"/>
                <a:ea typeface="Canela Bold"/>
              </a:rPr>
              <a:t>Truth vs politics</a:t>
            </a:r>
            <a:endParaRPr b="0" lang="fr-FR" sz="12800" spc="-1" strike="noStrike">
              <a:solidFill>
                <a:srgbClr val="000000"/>
              </a:solidFill>
              <a:latin typeface="Canela Text Regular"/>
            </a:endParaRPr>
          </a:p>
        </p:txBody>
      </p:sp>
      <p:sp>
        <p:nvSpPr>
          <p:cNvPr id="74" name="TextShape 3"/>
          <p:cNvSpPr txBox="1"/>
          <p:nvPr/>
        </p:nvSpPr>
        <p:spPr>
          <a:xfrm>
            <a:off x="1219320" y="7567560"/>
            <a:ext cx="21945240" cy="2250360"/>
          </a:xfrm>
          <a:prstGeom prst="rect">
            <a:avLst/>
          </a:prstGeom>
          <a:noFill/>
          <a:ln w="12600">
            <a:noFill/>
          </a:ln>
        </p:spPr>
        <p:txBody>
          <a:bodyPr lIns="50760" rIns="50760" tIns="50760" bIns="50760">
            <a:noAutofit/>
          </a:bodyPr>
          <a:p>
            <a:pPr algn="ctr">
              <a:lnSpc>
                <a:spcPct val="100000"/>
              </a:lnSpc>
              <a:tabLst>
                <a:tab algn="l" pos="0"/>
              </a:tabLst>
            </a:pPr>
            <a:r>
              <a:rPr b="0" lang="fr-FR" sz="6000" spc="-60" strike="noStrike">
                <a:solidFill>
                  <a:srgbClr val="000000"/>
                </a:solidFill>
                <a:latin typeface="Graphik Semibold"/>
                <a:ea typeface="Graphik Semibold"/>
              </a:rPr>
              <a:t>Biblical foundations, fear of men and selfishness</a:t>
            </a:r>
            <a:endParaRPr b="0" lang="fr-FR" sz="6000" spc="-1" strike="noStrike">
              <a:latin typeface="Arial"/>
            </a:endParaRPr>
          </a:p>
        </p:txBody>
      </p:sp>
      <p:pic>
        <p:nvPicPr>
          <p:cNvPr id="75" name="Bild" descr="Bild"/>
          <p:cNvPicPr/>
          <p:nvPr/>
        </p:nvPicPr>
        <p:blipFill>
          <a:blip r:embed="rId1"/>
          <a:srcRect l="30195" t="9824" r="6783" b="0"/>
          <a:stretch/>
        </p:blipFill>
        <p:spPr>
          <a:xfrm>
            <a:off x="20508480" y="10133280"/>
            <a:ext cx="3768840" cy="3592080"/>
          </a:xfrm>
          <a:prstGeom prst="rect">
            <a:avLst/>
          </a:prstGeom>
          <a:ln w="1270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LibreOffice/7.0.4.2$Windows_X86_64 LibreOffice_project/dcf040e67528d9187c66b2379df5ea4407429775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fr-FR</dc:language>
  <cp:lastModifiedBy/>
  <cp:revision>0</cp:revision>
  <dc:subject/>
  <dc:title/>
</cp:coreProperties>
</file>